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5" r:id="rId4"/>
    <p:sldId id="277" r:id="rId5"/>
    <p:sldId id="279" r:id="rId6"/>
    <p:sldId id="281" r:id="rId7"/>
    <p:sldId id="283" r:id="rId8"/>
    <p:sldId id="285" r:id="rId9"/>
    <p:sldId id="287" r:id="rId10"/>
    <p:sldId id="289" r:id="rId11"/>
    <p:sldId id="291" r:id="rId12"/>
    <p:sldId id="292" r:id="rId13"/>
    <p:sldId id="257" r:id="rId14"/>
    <p:sldId id="258" r:id="rId15"/>
    <p:sldId id="259" r:id="rId16"/>
    <p:sldId id="260" r:id="rId17"/>
    <p:sldId id="261" r:id="rId18"/>
    <p:sldId id="29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2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A2DFE-CAFD-498E-9703-116CFDAE2754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1A20-8FC8-433D-BCA0-1765C0D97B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A2DFE-CAFD-498E-9703-116CFDAE2754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1A20-8FC8-433D-BCA0-1765C0D97B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A2DFE-CAFD-498E-9703-116CFDAE2754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1A20-8FC8-433D-BCA0-1765C0D97B3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A2DFE-CAFD-498E-9703-116CFDAE2754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1A20-8FC8-433D-BCA0-1765C0D97B3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A2DFE-CAFD-498E-9703-116CFDAE2754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1A20-8FC8-433D-BCA0-1765C0D97B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A2DFE-CAFD-498E-9703-116CFDAE2754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1A20-8FC8-433D-BCA0-1765C0D97B3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A2DFE-CAFD-498E-9703-116CFDAE2754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1A20-8FC8-433D-BCA0-1765C0D97B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A2DFE-CAFD-498E-9703-116CFDAE2754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1A20-8FC8-433D-BCA0-1765C0D97B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A2DFE-CAFD-498E-9703-116CFDAE2754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1A20-8FC8-433D-BCA0-1765C0D97B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A2DFE-CAFD-498E-9703-116CFDAE2754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1A20-8FC8-433D-BCA0-1765C0D97B3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A2DFE-CAFD-498E-9703-116CFDAE2754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1A20-8FC8-433D-BCA0-1765C0D97B3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99A2DFE-CAFD-498E-9703-116CFDAE2754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CC21A20-8FC8-433D-BCA0-1765C0D97B3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graemsa.ru/igry-dlja-detej/online-igry-dlja-malyshej/igry-pro-figury/igra-pro-prjamougolnik" TargetMode="External"/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hyperlink" Target="http://www.igraemsa.ru/igry-dlja-detej/online-igry-dlja-malyshej/igry-pro-figury/igra-pro-ova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graemsa.ru/igry-dlja-detej/online-igry-dlja-malyshej/igry-pro-figury/igra-pro-treugolnik" TargetMode="External"/><Relationship Id="rId11" Type="http://schemas.openxmlformats.org/officeDocument/2006/relationships/image" Target="../media/image31.jpeg"/><Relationship Id="rId5" Type="http://schemas.openxmlformats.org/officeDocument/2006/relationships/image" Target="../media/image28.jpeg"/><Relationship Id="rId10" Type="http://schemas.openxmlformats.org/officeDocument/2006/relationships/hyperlink" Target="http://www.igraemsa.ru/igry-dlja-detej/online-igry-dlja-malyshej/igry-pro-figury/igra-pro-krug" TargetMode="External"/><Relationship Id="rId4" Type="http://schemas.openxmlformats.org/officeDocument/2006/relationships/hyperlink" Target="http://www.igraemsa.ru/igry-dlja-detej/online-igry-dlja-malyshej/igry-pro-figury/igra-pro-kvadrat" TargetMode="External"/><Relationship Id="rId9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://www.earthflora.ru/kaspijskij-tjulen-ili-nerpa-pusa-caspica.html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Геометрические фигуры</a:t>
            </a:r>
            <a:endParaRPr lang="ru-RU" sz="8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Занятие по ФЭМП во 2 младшей группе</a:t>
            </a:r>
          </a:p>
          <a:p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		Воспитатель: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Терёшина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С.В.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75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fs00.infourok.ru/images/doc/102/120810/img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7" t="20940" r="29488" b="22650"/>
          <a:stretch/>
        </p:blipFill>
        <p:spPr bwMode="auto">
          <a:xfrm>
            <a:off x="467544" y="1124743"/>
            <a:ext cx="2664296" cy="21602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://bamsibams.ru/file/1558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" t="6730" r="6570" b="28365"/>
          <a:stretch/>
        </p:blipFill>
        <p:spPr bwMode="auto">
          <a:xfrm>
            <a:off x="3707594" y="908720"/>
            <a:ext cx="2952638" cy="25202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olive-house.ru/image/data/legnoart/002-071000-009/50042_100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1" t="5931" r="6089" b="6731"/>
          <a:stretch/>
        </p:blipFill>
        <p:spPr bwMode="auto">
          <a:xfrm>
            <a:off x="755576" y="3789040"/>
            <a:ext cx="2952018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://katalog.frigg.com.pl/img/products/28/32/1_max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10687" r="19872" b="13431"/>
          <a:stretch/>
        </p:blipFill>
        <p:spPr bwMode="auto">
          <a:xfrm>
            <a:off x="5183914" y="3428999"/>
            <a:ext cx="3206074" cy="26642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80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eti.sbornik-mudrosti.ru/wp-content/uploads/jajco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52" t="8198" r="37580" b="26229"/>
          <a:stretch/>
        </p:blipFill>
        <p:spPr bwMode="auto">
          <a:xfrm>
            <a:off x="1187624" y="1124744"/>
            <a:ext cx="2016224" cy="27363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http://centrmebeli.com/image/cache/data/images-tovar/mebel-dlya-prihozhey/zerkala/k22jlhvz-700x60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7" t="6555" r="40822" b="19101"/>
          <a:stretch/>
        </p:blipFill>
        <p:spPr bwMode="auto">
          <a:xfrm>
            <a:off x="3758272" y="478759"/>
            <a:ext cx="1965856" cy="33822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://posudabavaria.ru/images/catalog/service/2014.11.03/25418/big/050-802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" t="1880" r="3163" b="6767"/>
          <a:stretch/>
        </p:blipFill>
        <p:spPr bwMode="auto">
          <a:xfrm>
            <a:off x="891247" y="4293096"/>
            <a:ext cx="3638550" cy="2314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svitppt.com.ua/images/58/57790/960/img11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5" t="51709" r="41667" b="10470"/>
          <a:stretch/>
        </p:blipFill>
        <p:spPr bwMode="auto">
          <a:xfrm>
            <a:off x="6012160" y="1628800"/>
            <a:ext cx="2520280" cy="18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://jili-bili.ru/files/products/43/big/140749725166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9" t="3685" r="17628" b="3526"/>
          <a:stretch/>
        </p:blipFill>
        <p:spPr bwMode="auto">
          <a:xfrm>
            <a:off x="6012160" y="3861048"/>
            <a:ext cx="1938020" cy="2562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8922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rig05.deviantart.net/4fdf/f/2008/315/b/7/wood_by_svet_sve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113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tvetsledy.ru/uploads/posts/2015-10/1443732614_schetnie_palochki_figuri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7" t="1284" r="45711" b="57663"/>
          <a:stretch/>
        </p:blipFill>
        <p:spPr bwMode="auto">
          <a:xfrm>
            <a:off x="1290860" y="1556792"/>
            <a:ext cx="6521500" cy="5040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358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tvetsledy.ru/uploads/posts/2015-10/1443732614_schetnie_palochki_figuri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14" t="7271" b="52556"/>
          <a:stretch/>
        </p:blipFill>
        <p:spPr bwMode="auto">
          <a:xfrm>
            <a:off x="1115616" y="1628800"/>
            <a:ext cx="7488832" cy="5040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259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iliya-vasilevskaya.ru/wp-content/uploads/2012/08/1119.bmp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8" t="15347" r="10507" b="21750"/>
          <a:stretch/>
        </p:blipFill>
        <p:spPr bwMode="auto">
          <a:xfrm>
            <a:off x="1200762" y="1519311"/>
            <a:ext cx="5171438" cy="5150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20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etskiy-sad.com/wp-content/uploads/2011/11/geo-figuri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6" t="18151" r="31166" b="32321"/>
          <a:stretch/>
        </p:blipFill>
        <p:spPr bwMode="auto">
          <a:xfrm>
            <a:off x="2053883" y="1406769"/>
            <a:ext cx="4496435" cy="45016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479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nattik.ru/wp-content/uploads/2013/11/geometricheskaya-figura-oval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" t="909" r="-921" b="22119"/>
          <a:stretch/>
        </p:blipFill>
        <p:spPr bwMode="auto">
          <a:xfrm>
            <a:off x="467544" y="1556792"/>
            <a:ext cx="8136904" cy="43924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196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quot;Овал&quot;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" t="7333" r="2999" b="8001"/>
          <a:stretch/>
        </p:blipFill>
        <p:spPr bwMode="auto">
          <a:xfrm>
            <a:off x="179512" y="1144764"/>
            <a:ext cx="3168352" cy="18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&quot;Квадрат&quot;">
            <a:hlinkClick r:id="rId4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5333" r="15500" b="4667"/>
          <a:stretch/>
        </p:blipFill>
        <p:spPr bwMode="auto">
          <a:xfrm>
            <a:off x="3752641" y="1412777"/>
            <a:ext cx="2403535" cy="20162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&quot;Треугольник&quot;">
            <a:hlinkClick r:id="rId6"/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0" t="4000" r="10499" b="7334"/>
          <a:stretch/>
        </p:blipFill>
        <p:spPr bwMode="auto">
          <a:xfrm>
            <a:off x="6384344" y="2647288"/>
            <a:ext cx="2652152" cy="23658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&quot;Прямоугольник&quot;">
            <a:hlinkClick r:id="rId8"/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0" t="5333" r="22500" b="4000"/>
          <a:stretch/>
        </p:blipFill>
        <p:spPr bwMode="auto">
          <a:xfrm>
            <a:off x="4211960" y="3861048"/>
            <a:ext cx="1944216" cy="2808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&quot;Круг&quot;">
            <a:hlinkClick r:id="rId10"/>
          </p:cNvPr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9" t="6000" r="15500" b="3333"/>
          <a:stretch/>
        </p:blipFill>
        <p:spPr bwMode="auto">
          <a:xfrm>
            <a:off x="611560" y="3573016"/>
            <a:ext cx="2736304" cy="26642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324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xy-unlock.com/index.php?q=aHR0cDovL2ltZzEubGl2ZWludGVybmV0LnJ1L2ltYWdlcy9hdHRhY2gvYy85LzExMi8zNy8xMTIwMzc3NTFfMC5qcGc%3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9"/>
          <a:stretch/>
        </p:blipFill>
        <p:spPr bwMode="auto">
          <a:xfrm>
            <a:off x="1835696" y="-21623"/>
            <a:ext cx="5256584" cy="676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82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-03-17 20392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" t="14592" r="78841" b="8266"/>
          <a:stretch/>
        </p:blipFill>
        <p:spPr bwMode="auto">
          <a:xfrm>
            <a:off x="1331640" y="1412776"/>
            <a:ext cx="6480720" cy="52565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51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0.liveinternet.ru/images/attach/c/6/91/370/91370648_Kru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00" t="17964" r="6666" b="23486"/>
          <a:stretch/>
        </p:blipFill>
        <p:spPr bwMode="auto">
          <a:xfrm>
            <a:off x="611560" y="1196752"/>
            <a:ext cx="2592288" cy="22322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http://www.rebenok.com/img/11640_400_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" t="3557" r="71635" b="59994"/>
          <a:stretch/>
        </p:blipFill>
        <p:spPr bwMode="auto">
          <a:xfrm>
            <a:off x="395536" y="3861048"/>
            <a:ext cx="2808312" cy="2592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://www.rebenok.com/img/11640_400_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" t="52008" r="71635" b="7320"/>
          <a:stretch/>
        </p:blipFill>
        <p:spPr bwMode="auto">
          <a:xfrm>
            <a:off x="3563888" y="1249505"/>
            <a:ext cx="2592288" cy="26115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www.rebenok.com/img/11640_400_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9" t="1777" r="36058" b="59328"/>
          <a:stretch/>
        </p:blipFill>
        <p:spPr bwMode="auto">
          <a:xfrm>
            <a:off x="3779912" y="4005063"/>
            <a:ext cx="2880320" cy="25922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://www.rebenok.com/img/11640_400_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2" t="1110" r="963" b="59329"/>
          <a:stretch/>
        </p:blipFill>
        <p:spPr bwMode="auto">
          <a:xfrm>
            <a:off x="6191672" y="1772816"/>
            <a:ext cx="2952328" cy="27956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7062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-03-17 20392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7" t="4045" r="55446" b="6167"/>
          <a:stretch/>
        </p:blipFill>
        <p:spPr bwMode="auto">
          <a:xfrm>
            <a:off x="1547664" y="1340768"/>
            <a:ext cx="6408712" cy="52565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965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s00.infourok.ru/images/doc/46/57450/hello_html_4d17d5ac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40429"/>
            <a:ext cx="3155950" cy="260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karapyzoff.ru/assets/images/plastmassovie-konstruktori/bomic/peramkrugr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7" t="4258" r="9538" b="8646"/>
          <a:stretch/>
        </p:blipFill>
        <p:spPr bwMode="auto">
          <a:xfrm>
            <a:off x="4310895" y="3454863"/>
            <a:ext cx="2808312" cy="30963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://cs551.userapi.com/u20945931/53441706/x_c747ca8d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5" t="18635" r="42786" b="45117"/>
          <a:stretch/>
        </p:blipFill>
        <p:spPr bwMode="auto">
          <a:xfrm>
            <a:off x="749995" y="4437112"/>
            <a:ext cx="2657475" cy="1352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www.earthflora.ru/wp-content/uploads/2012/morkov_1.png">
            <a:hlinkClick r:id="rId5" tgtFrame="&quot;_blank&quot;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72816"/>
            <a:ext cx="4324350" cy="176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526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-03-17 20392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2" t="12943" r="164" b="4549"/>
          <a:stretch/>
        </p:blipFill>
        <p:spPr bwMode="auto">
          <a:xfrm>
            <a:off x="107504" y="1412776"/>
            <a:ext cx="9036496" cy="52565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322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agsale.ru/components/com_virtuemart/shop_image/product/561b4293ab88ee580c8adf45dc11b24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2" t="1675" r="33815" b="35"/>
          <a:stretch/>
        </p:blipFill>
        <p:spPr bwMode="auto">
          <a:xfrm>
            <a:off x="467544" y="836713"/>
            <a:ext cx="1800200" cy="34563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http://aquatrade-nsk.ru/files/flib/304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4" t="12326" r="16346" b="12502"/>
          <a:stretch/>
        </p:blipFill>
        <p:spPr bwMode="auto">
          <a:xfrm>
            <a:off x="3851920" y="1249947"/>
            <a:ext cx="3105150" cy="2705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://www.rebenok.com/img/11640_400_2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27" t="52897" r="9935" b="7987"/>
          <a:stretch/>
        </p:blipFill>
        <p:spPr bwMode="auto">
          <a:xfrm>
            <a:off x="2518048" y="3933056"/>
            <a:ext cx="1333872" cy="2808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mypresentation.ru/documents/2fb5c3ecaf2b533dac3781ff6142be07/img3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2" t="63035" r="8814" b="10897"/>
          <a:stretch/>
        </p:blipFill>
        <p:spPr bwMode="auto">
          <a:xfrm>
            <a:off x="5652120" y="4077072"/>
            <a:ext cx="3384376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848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-03-17 20392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5" t="12943" r="31848" b="4549"/>
          <a:stretch/>
        </p:blipFill>
        <p:spPr bwMode="auto">
          <a:xfrm>
            <a:off x="1718543" y="1196752"/>
            <a:ext cx="6525865" cy="51845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1597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107</TotalTime>
  <Words>10</Words>
  <Application>Microsoft Office PowerPoint</Application>
  <PresentationFormat>Экран (4:3)</PresentationFormat>
  <Paragraphs>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Геометрические фигуры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Геометрические фигуры</dc:title>
  <dc:creator>Алексей</dc:creator>
  <cp:lastModifiedBy>Алексей</cp:lastModifiedBy>
  <cp:revision>9</cp:revision>
  <dcterms:created xsi:type="dcterms:W3CDTF">2016-03-13T07:58:45Z</dcterms:created>
  <dcterms:modified xsi:type="dcterms:W3CDTF">2016-03-13T09:46:33Z</dcterms:modified>
</cp:coreProperties>
</file>